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8156575" cy="110363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/>
    <p:restoredTop sz="94660"/>
  </p:normalViewPr>
  <p:slideViewPr>
    <p:cSldViewPr snapToGrid="0">
      <p:cViewPr varScale="1">
        <p:scale>
          <a:sx n="52" d="100"/>
          <a:sy n="52" d="100"/>
        </p:scale>
        <p:origin x="253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white"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white"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white"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white"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white">
          <a:ln>
            <a:headEnd type="none"/>
            <a:tailEnd type="none"/>
          </a:ln>
        </p:spPr>
        <p:txBody>
          <a:bodyPr wrap="square"/>
          <a:lstStyle/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white"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30D1D-EC81-4D12-BBAE-7AD5C46FE905}" type="datetimeFigureOut">
              <a:rPr lang="en-US" dirty="0"/>
              <a:t>10/19/2024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C4C9C-B29E-4E68-9F89-CA7A1621DE94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white">
          <a:xfrm>
            <a:off x="0" y="0"/>
            <a:ext cx="8156994" cy="11036998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Pages>0</Pages>
  <Words>0</Words>
  <Characters>0</Characters>
  <Application>Microsoft Office PowerPoint</Application>
  <PresentationFormat>Custom</PresentationFormat>
  <Lines>0</Lines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mariappan raj</cp:lastModifiedBy>
  <cp:revision>1</cp:revision>
  <dcterms:modified xsi:type="dcterms:W3CDTF">2024-10-19T07:17:04Z</dcterms:modified>
</cp:coreProperties>
</file>